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ECA1D-DC59-CF4E-A909-D5A84A1F54F8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05F9C-E471-414E-8050-B693FB858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421. Potato, white.  Skin,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07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418</a:t>
            </a:r>
            <a:r>
              <a:rPr lang="en-US" dirty="0" smtClean="0"/>
              <a:t>. Potato</a:t>
            </a:r>
            <a:r>
              <a:rPr lang="en-US" dirty="0" smtClean="0"/>
              <a:t>, white.</a:t>
            </a:r>
            <a:r>
              <a:rPr lang="en-US" baseline="0" dirty="0" smtClean="0"/>
              <a:t>  P</a:t>
            </a:r>
            <a:r>
              <a:rPr lang="en-US" dirty="0" smtClean="0"/>
              <a:t>arenchymal cells stained for starch,</a:t>
            </a:r>
            <a:r>
              <a:rPr lang="en-US" baseline="0" dirty="0" smtClean="0"/>
              <a:t>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0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419. Potato, white.</a:t>
            </a:r>
            <a:r>
              <a:rPr lang="en-US" baseline="0" dirty="0" smtClean="0"/>
              <a:t>  P</a:t>
            </a:r>
            <a:r>
              <a:rPr lang="en-US" dirty="0" smtClean="0"/>
              <a:t>arenchymal cells stained for starch,</a:t>
            </a:r>
            <a:r>
              <a:rPr lang="en-US" baseline="0" dirty="0" smtClean="0"/>
              <a:t> 25X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412. </a:t>
            </a:r>
            <a:r>
              <a:rPr lang="en-US" b="1" i="1" dirty="0" smtClean="0"/>
              <a:t>Ipomoea </a:t>
            </a:r>
            <a:r>
              <a:rPr lang="en-US" b="1" i="1" dirty="0" err="1" smtClean="0"/>
              <a:t>batatas</a:t>
            </a:r>
            <a:r>
              <a:rPr lang="en-US" b="1" i="1" dirty="0" smtClean="0"/>
              <a:t> </a:t>
            </a:r>
            <a:r>
              <a:rPr lang="en-US" b="1" i="0" dirty="0" smtClean="0"/>
              <a:t>(L.) Lam </a:t>
            </a:r>
            <a:r>
              <a:rPr lang="en-US" b="1" i="1" dirty="0" smtClean="0"/>
              <a:t> </a:t>
            </a:r>
            <a:r>
              <a:rPr lang="en-US" dirty="0" smtClean="0"/>
              <a:t>Potato</a:t>
            </a:r>
            <a:r>
              <a:rPr lang="en-US" dirty="0" smtClean="0"/>
              <a:t>, sweet.</a:t>
            </a:r>
            <a:r>
              <a:rPr lang="en-US" baseline="0" dirty="0" smtClean="0"/>
              <a:t>  Sk</a:t>
            </a:r>
            <a:r>
              <a:rPr lang="en-US" dirty="0" smtClean="0"/>
              <a:t>in,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3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413. Potato, sweet.</a:t>
            </a:r>
            <a:r>
              <a:rPr lang="en-US" baseline="0" dirty="0" smtClean="0"/>
              <a:t>  S</a:t>
            </a:r>
            <a:r>
              <a:rPr lang="en-US" dirty="0" smtClean="0"/>
              <a:t>kin,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4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413. Potato, sweet.</a:t>
            </a:r>
            <a:r>
              <a:rPr lang="en-US" baseline="0" dirty="0" smtClean="0"/>
              <a:t>  Cooked parenchymal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9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414. Potato, sweet.</a:t>
            </a:r>
            <a:r>
              <a:rPr lang="en-US" baseline="0" dirty="0" smtClean="0"/>
              <a:t>  C</a:t>
            </a:r>
            <a:r>
              <a:rPr lang="en-US" dirty="0" smtClean="0"/>
              <a:t>ooked parenchymal cells stained for starch,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79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415. Potato, sweet.</a:t>
            </a:r>
            <a:r>
              <a:rPr lang="en-US" baseline="0" dirty="0" smtClean="0"/>
              <a:t>  C</a:t>
            </a:r>
            <a:r>
              <a:rPr lang="en-US" dirty="0" smtClean="0"/>
              <a:t>ooked parenchymal cell stained for starch, 25X.  Compare to apple and white potato.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416. Potato, sweet.</a:t>
            </a:r>
            <a:r>
              <a:rPr lang="en-US" baseline="0" dirty="0" smtClean="0"/>
              <a:t>  R</a:t>
            </a:r>
            <a:r>
              <a:rPr lang="en-US" dirty="0" smtClean="0"/>
              <a:t>aw parenchymal cells, 25X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1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417. Potato, sweet.</a:t>
            </a:r>
            <a:r>
              <a:rPr lang="en-US" baseline="0" dirty="0" smtClean="0"/>
              <a:t>  R</a:t>
            </a:r>
            <a:r>
              <a:rPr lang="en-US" dirty="0" smtClean="0"/>
              <a:t>aw parenchymal cells stained for starch (arrows),</a:t>
            </a:r>
            <a:r>
              <a:rPr lang="en-US" baseline="0" dirty="0" smtClean="0"/>
              <a:t>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8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420</a:t>
            </a:r>
            <a:r>
              <a:rPr lang="en-US" dirty="0" smtClean="0"/>
              <a:t>.</a:t>
            </a:r>
            <a:r>
              <a:rPr lang="en-US" b="1" i="1" dirty="0" smtClean="0"/>
              <a:t> </a:t>
            </a:r>
            <a:r>
              <a:rPr lang="en-US" b="1" i="1" dirty="0" err="1" smtClean="0"/>
              <a:t>Solanum</a:t>
            </a:r>
            <a:r>
              <a:rPr lang="en-US" b="1" i="1" dirty="0" smtClean="0"/>
              <a:t> </a:t>
            </a:r>
            <a:r>
              <a:rPr lang="en-US" b="1" i="1" dirty="0" err="1" smtClean="0"/>
              <a:t>tuberosum</a:t>
            </a:r>
            <a:r>
              <a:rPr lang="en-US" b="1" i="1" dirty="0" smtClean="0"/>
              <a:t> </a:t>
            </a:r>
            <a:r>
              <a:rPr lang="en-US" b="1" i="0" dirty="0" smtClean="0"/>
              <a:t>L. </a:t>
            </a:r>
            <a:r>
              <a:rPr lang="en-US" dirty="0" smtClean="0"/>
              <a:t> </a:t>
            </a:r>
            <a:r>
              <a:rPr lang="en-US" dirty="0" smtClean="0"/>
              <a:t>Potato, white.  Skin,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4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EB8-2492-DC4D-A1A5-AB1C44B24A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4063-17E6-5347-8F57-AAE02E5B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1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EB8-2492-DC4D-A1A5-AB1C44B24A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4063-17E6-5347-8F57-AAE02E5B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4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EB8-2492-DC4D-A1A5-AB1C44B24A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4063-17E6-5347-8F57-AAE02E5B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7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EB8-2492-DC4D-A1A5-AB1C44B24A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4063-17E6-5347-8F57-AAE02E5B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8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EB8-2492-DC4D-A1A5-AB1C44B24A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4063-17E6-5347-8F57-AAE02E5B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8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EB8-2492-DC4D-A1A5-AB1C44B24A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4063-17E6-5347-8F57-AAE02E5B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EB8-2492-DC4D-A1A5-AB1C44B24A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4063-17E6-5347-8F57-AAE02E5B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6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EB8-2492-DC4D-A1A5-AB1C44B24A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4063-17E6-5347-8F57-AAE02E5B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7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EB8-2492-DC4D-A1A5-AB1C44B24A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4063-17E6-5347-8F57-AAE02E5B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8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EB8-2492-DC4D-A1A5-AB1C44B24A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4063-17E6-5347-8F57-AAE02E5B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3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DEB8-2492-DC4D-A1A5-AB1C44B24A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4063-17E6-5347-8F57-AAE02E5B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0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3DEB8-2492-DC4D-A1A5-AB1C44B24A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4063-17E6-5347-8F57-AAE02E5B0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4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Potato: Sweet &amp; White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145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tato skin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7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tato cells intense starch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1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tato Cell intense Starch 3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tato sweet peel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0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tato sweet peel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6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tato sweet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9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tato sweet KI-2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9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tato sweet KI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3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tato sweet raw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9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tato sweet raw KI-2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665537" y="1139993"/>
            <a:ext cx="707131" cy="43291"/>
          </a:xfrm>
          <a:prstGeom prst="line">
            <a:avLst/>
          </a:prstGeom>
          <a:ln w="1016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335318" y="216454"/>
            <a:ext cx="375213" cy="591643"/>
          </a:xfrm>
          <a:prstGeom prst="line">
            <a:avLst/>
          </a:prstGeom>
          <a:ln w="1016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36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tato skin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Macintosh PowerPoint</Application>
  <PresentationFormat>On-screen Show (4:3)</PresentationFormat>
  <Paragraphs>30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2016-02-03T23:43:34Z</dcterms:created>
  <dcterms:modified xsi:type="dcterms:W3CDTF">2016-02-03T23:44:16Z</dcterms:modified>
</cp:coreProperties>
</file>